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193" d="100"/>
          <a:sy n="193" d="100"/>
        </p:scale>
        <p:origin x="-3176" y="-1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9A1E-D163-8582-1491-E0AADD0CA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A3249-D413-EFD7-CAF7-75294513A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C7AAF-DB39-DDF6-A1D9-953B2F62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2549B-1B9F-C557-063B-F88D4E36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7338D-5670-54BA-5948-F514D187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497D-0685-084D-25EA-CD0275C6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0AC79-8610-6737-F653-44FEA35EF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08167-6C4D-EFD8-941B-5E9260C8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38651-CFA6-DA76-337A-6F538ED9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B9CC8-3723-1181-2344-466A3A7F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8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021CB-23F9-4EB8-5FFD-7903B2D4D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2E34C-F340-0127-EFAE-07819C96B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10E77-DAFC-A659-35B6-93334F43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F513A-DF15-A99F-BAA3-FA2DED4A4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F4A00-32D5-1327-0683-4D5E0ABC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648C-452A-F058-B39E-31F8E1F0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13223-32FE-5A88-5ED8-CDD012946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189E1-F536-4773-ACCF-B47BAD25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91020-E667-CFFC-9AF5-8CB6F195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EF4A4-36AC-CB7B-C359-9DDC7505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22AB-CDE6-66EA-BBFC-BC4D5AF8F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35DE3-0CDE-A18E-B3CB-92319CDC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BF6B4-C16A-447D-1AA7-DACB7396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CD901-6BA0-F6A7-52E8-8FFD1F15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45C0-3AD2-86B3-FDB3-1E4BB14C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1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1F02-B4EE-88A9-3E43-0B087471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32D27-6FBF-F27E-A47F-BE4C9D454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2444D-F6B5-C2EF-3CFF-1519D4DFA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EFAA2-9067-878A-A9CB-1999716A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375C9-61B4-3649-708D-C538C0C5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CD4BD-1D68-2B12-E21D-4B246681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442F-3A7D-AEE5-87D2-5503697F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EFAAE-A291-13D4-4728-FEE2E711C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353DD-9037-4F1B-3F3A-5B96ABE02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1E991-6D32-C7D5-1007-DADA8037D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74D73-C003-02DE-A1E3-60D1F6579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0F5317-641C-B3A1-CE79-EC9F3A24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E48934-11B8-D73C-27B1-99B32DBA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1CB1F-FCDA-44C1-8A0D-8345C83D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98D2-18FA-2BE0-A48E-211C5DA4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14FD0-F39A-73C5-D9DC-6AFBAEFF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6A57D-B694-88E0-7A7E-5E8AD507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27B21-0CCE-741A-BFE4-204FD079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3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FECC7-283D-F416-7594-50A7BF59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4CD83-FC85-B531-E1BA-34C6E039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3AAF0-B0D3-8DA8-FC7D-69D6FB2A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2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AA0E-0F30-4481-9B0E-C0D5C644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B0EEC-3EEB-4C87-8F5E-4E3BF204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D1077-8B71-8AE4-DF95-3FA51905C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231D8-33CF-8FE4-52A3-6E62BC31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423AB-AA4A-1F16-025C-1E7C11A1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73E3F-163E-A99F-B0F1-3ABD725A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1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C75E-A279-C2C7-CC5D-0F041CBB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B5525-6B72-A9D8-0DE1-47585526A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84A68-94B3-636A-E812-7BE26E4CB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EC067-2A26-2CE6-CC2C-4DE59CDF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C06FC-71EC-22A1-8F89-6478A3A1A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F1E1C-F3D2-BC3C-70E7-30E2F22F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7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A2E09-866A-8CE0-8AC5-6C605D0D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54576-D081-822F-4F5F-B6313C65F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7C8B0-7546-084B-B1EA-2903F49C8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18C4E-E7AF-A047-88D7-81943CB080AD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BA4E2-3004-9A04-9E40-6E517EBC2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25984-F03D-9DC6-1B60-9C2B170CE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2C51E-564E-EB44-B9A0-A08E0F514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AlabasterVideo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-CENTRA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azarene.org/NMI-CENTRA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azarene.org/NMIGW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17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8C5DA526-A716-2064-3B83-8301162C78BC}"/>
              </a:ext>
            </a:extLst>
          </p:cNvPr>
          <p:cNvSpPr txBox="1"/>
          <p:nvPr/>
        </p:nvSpPr>
        <p:spPr>
          <a:xfrm>
            <a:off x="7879434" y="5597601"/>
            <a:ext cx="2818303" cy="290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4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23B5163-F648-178F-5DCA-35F1C2547FA9}"/>
              </a:ext>
            </a:extLst>
          </p:cNvPr>
          <p:cNvSpPr txBox="1"/>
          <p:nvPr/>
        </p:nvSpPr>
        <p:spPr>
          <a:xfrm>
            <a:off x="5459067" y="4907557"/>
            <a:ext cx="3402435" cy="251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34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B865F30D-0F60-ACD5-F7A8-FD64F2461213}"/>
              </a:ext>
            </a:extLst>
          </p:cNvPr>
          <p:cNvSpPr txBox="1"/>
          <p:nvPr/>
        </p:nvSpPr>
        <p:spPr>
          <a:xfrm>
            <a:off x="4631634" y="3619192"/>
            <a:ext cx="294198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5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92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1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79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17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  <a:extLst>
              <a:ext uri="{FF2B5EF4-FFF2-40B4-BE49-F238E27FC236}">
                <a16:creationId xmlns:a16="http://schemas.microsoft.com/office/drawing/2014/main" id="{CDDEE54A-13C7-1854-6610-A35091BDED71}"/>
              </a:ext>
            </a:extLst>
          </p:cNvPr>
          <p:cNvSpPr txBox="1"/>
          <p:nvPr/>
        </p:nvSpPr>
        <p:spPr>
          <a:xfrm>
            <a:off x="641758" y="3843246"/>
            <a:ext cx="34899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5259EF87-513C-FCD7-1D44-20DF02F4B623}"/>
              </a:ext>
            </a:extLst>
          </p:cNvPr>
          <p:cNvSpPr txBox="1"/>
          <p:nvPr/>
        </p:nvSpPr>
        <p:spPr>
          <a:xfrm>
            <a:off x="8031636" y="4974463"/>
            <a:ext cx="3421931" cy="304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hlinkClick r:id="rId4"/>
            <a:extLst>
              <a:ext uri="{FF2B5EF4-FFF2-40B4-BE49-F238E27FC236}">
                <a16:creationId xmlns:a16="http://schemas.microsoft.com/office/drawing/2014/main" id="{0125BB30-6CC0-29E3-1180-4B47DE376F12}"/>
              </a:ext>
            </a:extLst>
          </p:cNvPr>
          <p:cNvSpPr txBox="1"/>
          <p:nvPr/>
        </p:nvSpPr>
        <p:spPr>
          <a:xfrm>
            <a:off x="706000" y="5370389"/>
            <a:ext cx="27990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spc="2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3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48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742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563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Connor Reynolds</cp:lastModifiedBy>
  <cp:revision>3</cp:revision>
  <dcterms:created xsi:type="dcterms:W3CDTF">2025-03-28T16:31:04Z</dcterms:created>
  <dcterms:modified xsi:type="dcterms:W3CDTF">2025-03-31T15:55:12Z</dcterms:modified>
</cp:coreProperties>
</file>