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72" r:id="rId4"/>
    <p:sldId id="264" r:id="rId5"/>
    <p:sldId id="265" r:id="rId6"/>
    <p:sldId id="266" r:id="rId7"/>
    <p:sldId id="267" r:id="rId8"/>
    <p:sldId id="268" r:id="rId9"/>
    <p:sldId id="276" r:id="rId10"/>
    <p:sldId id="269" r:id="rId11"/>
    <p:sldId id="270" r:id="rId12"/>
    <p:sldId id="271" r:id="rId13"/>
    <p:sldId id="277" r:id="rId14"/>
    <p:sldId id="27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2" name="1024x576 - Main Screen.png" descr="1024x576 - Main Sc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10058400" cy="3657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“ . . . for He has been mindful of the humble state of His servant. From now on all generations will call me blessed. . .”…"/>
          <p:cNvSpPr txBox="1"/>
          <p:nvPr/>
        </p:nvSpPr>
        <p:spPr>
          <a:xfrm>
            <a:off x="1791297" y="2469893"/>
            <a:ext cx="8609406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“Love the Lord your God with all your heart, and with all your soul, and with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all your mind.” Matthew 22:37 NIV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8" name="image5.png" descr="image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Rectangle 3"/>
            <p:cNvSpPr/>
            <p:nvPr/>
          </p:nvSpPr>
          <p:spPr>
            <a:xfrm>
              <a:off x="0" y="952753"/>
              <a:ext cx="452714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50" dirty="0" smtClean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457395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Praise!</a:t>
              </a:r>
              <a:endParaRPr lang="en-US" sz="60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45739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21772" y="2921168"/>
              <a:ext cx="874845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50" dirty="0" smtClean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457395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Speak honestly</a:t>
              </a:r>
              <a:endParaRPr lang="en-US" sz="60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45739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915807" y="4889583"/>
              <a:ext cx="527619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50" dirty="0" smtClean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457395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Love God</a:t>
              </a:r>
              <a:endParaRPr lang="en-US" sz="6000" b="1" cap="none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45739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12192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2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362" y="769217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469893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“Then he opened their minds so they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could understand the Scriptures.”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Luke 24:45 NIV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12192000" cy="68574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83825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The faith you hold is supernatural,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but it is also rational.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469893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“And the peace of God, which transcends all understanding, will guard your hearts and your minds in Christ Jesus</a:t>
            </a:r>
            <a:r>
              <a:rPr lang="en-US" dirty="0" smtClean="0"/>
              <a:t>.” Philippians </a:t>
            </a:r>
            <a:r>
              <a:rPr lang="en-US" dirty="0"/>
              <a:t>4:7 NIV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83825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“Rejoice in the Lord always.”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Philippians 4:4 NIV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83825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“Let your gentleness be evident to all</a:t>
            </a:r>
            <a:r>
              <a:rPr lang="en-US" dirty="0" smtClean="0"/>
              <a:t>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Philippians </a:t>
            </a:r>
            <a:r>
              <a:rPr lang="en-US" dirty="0"/>
              <a:t>4:5 NIV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469893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“Do not be anxious about anything, but in every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situation, by prayer and petition, with thanksgiving,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present your requests to God.” Philippians 4:6 NIV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469893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“And the peace of God, which transcends all understanding, will guard your hearts and your minds in Christ Jesus</a:t>
            </a:r>
            <a:r>
              <a:rPr lang="en-US" dirty="0" smtClean="0"/>
              <a:t>.” Philippians </a:t>
            </a:r>
            <a:r>
              <a:rPr lang="en-US" dirty="0"/>
              <a:t>4:7 NIV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822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165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7</cp:revision>
  <dcterms:modified xsi:type="dcterms:W3CDTF">2021-01-28T16:52:44Z</dcterms:modified>
</cp:coreProperties>
</file>